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57" r:id="rId4"/>
    <p:sldId id="258" r:id="rId5"/>
    <p:sldId id="259" r:id="rId6"/>
    <p:sldId id="260" r:id="rId7"/>
    <p:sldId id="261" r:id="rId8"/>
    <p:sldId id="263" r:id="rId9"/>
    <p:sldId id="265"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7" d="100"/>
          <a:sy n="67" d="100"/>
        </p:scale>
        <p:origin x="64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AC1B2-FB39-4202-B167-2DB13770CA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84CD64-6069-4211-ADE3-28CFFB7819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F25272-44D7-41AD-9554-F05A114AD331}"/>
              </a:ext>
            </a:extLst>
          </p:cNvPr>
          <p:cNvSpPr>
            <a:spLocks noGrp="1"/>
          </p:cNvSpPr>
          <p:nvPr>
            <p:ph type="dt" sz="half" idx="10"/>
          </p:nvPr>
        </p:nvSpPr>
        <p:spPr/>
        <p:txBody>
          <a:bodyPr/>
          <a:lstStyle/>
          <a:p>
            <a:fld id="{584C9B69-6DF1-47A3-9AF4-2DA21A7BB1C8}" type="datetimeFigureOut">
              <a:rPr lang="en-US" smtClean="0"/>
              <a:t>12/6/2018</a:t>
            </a:fld>
            <a:endParaRPr lang="en-US"/>
          </a:p>
        </p:txBody>
      </p:sp>
      <p:sp>
        <p:nvSpPr>
          <p:cNvPr id="5" name="Footer Placeholder 4">
            <a:extLst>
              <a:ext uri="{FF2B5EF4-FFF2-40B4-BE49-F238E27FC236}">
                <a16:creationId xmlns:a16="http://schemas.microsoft.com/office/drawing/2014/main" id="{B26D87BB-D09B-42F5-A92B-187ACFD791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81DBA5-F7F8-4C4B-82A7-73C0C603A0D8}"/>
              </a:ext>
            </a:extLst>
          </p:cNvPr>
          <p:cNvSpPr>
            <a:spLocks noGrp="1"/>
          </p:cNvSpPr>
          <p:nvPr>
            <p:ph type="sldNum" sz="quarter" idx="12"/>
          </p:nvPr>
        </p:nvSpPr>
        <p:spPr/>
        <p:txBody>
          <a:bodyPr/>
          <a:lstStyle/>
          <a:p>
            <a:fld id="{17760DAE-6B4C-4E9A-8BC3-341BE50614EE}" type="slidenum">
              <a:rPr lang="en-US" smtClean="0"/>
              <a:t>‹#›</a:t>
            </a:fld>
            <a:endParaRPr lang="en-US"/>
          </a:p>
        </p:txBody>
      </p:sp>
    </p:spTree>
    <p:extLst>
      <p:ext uri="{BB962C8B-B14F-4D97-AF65-F5344CB8AC3E}">
        <p14:creationId xmlns:p14="http://schemas.microsoft.com/office/powerpoint/2010/main" val="1267857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3E69C-C50F-4E00-B705-3AF9D2ACD95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78C37E8-D7D9-4921-93E0-3D16965AD7B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1042E0-8ED7-4F0B-B6FA-33E0B7610ABA}"/>
              </a:ext>
            </a:extLst>
          </p:cNvPr>
          <p:cNvSpPr>
            <a:spLocks noGrp="1"/>
          </p:cNvSpPr>
          <p:nvPr>
            <p:ph type="dt" sz="half" idx="10"/>
          </p:nvPr>
        </p:nvSpPr>
        <p:spPr/>
        <p:txBody>
          <a:bodyPr/>
          <a:lstStyle/>
          <a:p>
            <a:fld id="{584C9B69-6DF1-47A3-9AF4-2DA21A7BB1C8}" type="datetimeFigureOut">
              <a:rPr lang="en-US" smtClean="0"/>
              <a:t>12/6/2018</a:t>
            </a:fld>
            <a:endParaRPr lang="en-US"/>
          </a:p>
        </p:txBody>
      </p:sp>
      <p:sp>
        <p:nvSpPr>
          <p:cNvPr id="5" name="Footer Placeholder 4">
            <a:extLst>
              <a:ext uri="{FF2B5EF4-FFF2-40B4-BE49-F238E27FC236}">
                <a16:creationId xmlns:a16="http://schemas.microsoft.com/office/drawing/2014/main" id="{1ED548D5-8E06-4279-98C6-FF9C5320AB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F89C46-CB07-40FF-AEAA-9FF7E9FBFFF2}"/>
              </a:ext>
            </a:extLst>
          </p:cNvPr>
          <p:cNvSpPr>
            <a:spLocks noGrp="1"/>
          </p:cNvSpPr>
          <p:nvPr>
            <p:ph type="sldNum" sz="quarter" idx="12"/>
          </p:nvPr>
        </p:nvSpPr>
        <p:spPr/>
        <p:txBody>
          <a:bodyPr/>
          <a:lstStyle/>
          <a:p>
            <a:fld id="{17760DAE-6B4C-4E9A-8BC3-341BE50614EE}" type="slidenum">
              <a:rPr lang="en-US" smtClean="0"/>
              <a:t>‹#›</a:t>
            </a:fld>
            <a:endParaRPr lang="en-US"/>
          </a:p>
        </p:txBody>
      </p:sp>
    </p:spTree>
    <p:extLst>
      <p:ext uri="{BB962C8B-B14F-4D97-AF65-F5344CB8AC3E}">
        <p14:creationId xmlns:p14="http://schemas.microsoft.com/office/powerpoint/2010/main" val="1640050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A50616-B6EB-4500-B40B-94827BE0EB2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EFFCD93-DE74-4820-9B36-BC398396F8F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254F3C-2AA8-4D25-8978-2602C95FE246}"/>
              </a:ext>
            </a:extLst>
          </p:cNvPr>
          <p:cNvSpPr>
            <a:spLocks noGrp="1"/>
          </p:cNvSpPr>
          <p:nvPr>
            <p:ph type="dt" sz="half" idx="10"/>
          </p:nvPr>
        </p:nvSpPr>
        <p:spPr/>
        <p:txBody>
          <a:bodyPr/>
          <a:lstStyle/>
          <a:p>
            <a:fld id="{584C9B69-6DF1-47A3-9AF4-2DA21A7BB1C8}" type="datetimeFigureOut">
              <a:rPr lang="en-US" smtClean="0"/>
              <a:t>12/6/2018</a:t>
            </a:fld>
            <a:endParaRPr lang="en-US"/>
          </a:p>
        </p:txBody>
      </p:sp>
      <p:sp>
        <p:nvSpPr>
          <p:cNvPr id="5" name="Footer Placeholder 4">
            <a:extLst>
              <a:ext uri="{FF2B5EF4-FFF2-40B4-BE49-F238E27FC236}">
                <a16:creationId xmlns:a16="http://schemas.microsoft.com/office/drawing/2014/main" id="{BCA2E683-34EA-4A3A-ADBD-A67761A423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99BCC1-DEA7-4DD3-B91D-A17562C1FE97}"/>
              </a:ext>
            </a:extLst>
          </p:cNvPr>
          <p:cNvSpPr>
            <a:spLocks noGrp="1"/>
          </p:cNvSpPr>
          <p:nvPr>
            <p:ph type="sldNum" sz="quarter" idx="12"/>
          </p:nvPr>
        </p:nvSpPr>
        <p:spPr/>
        <p:txBody>
          <a:bodyPr/>
          <a:lstStyle/>
          <a:p>
            <a:fld id="{17760DAE-6B4C-4E9A-8BC3-341BE50614EE}" type="slidenum">
              <a:rPr lang="en-US" smtClean="0"/>
              <a:t>‹#›</a:t>
            </a:fld>
            <a:endParaRPr lang="en-US"/>
          </a:p>
        </p:txBody>
      </p:sp>
    </p:spTree>
    <p:extLst>
      <p:ext uri="{BB962C8B-B14F-4D97-AF65-F5344CB8AC3E}">
        <p14:creationId xmlns:p14="http://schemas.microsoft.com/office/powerpoint/2010/main" val="4292380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CB1F1-E7C3-4F09-A762-DFB2DA6A86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6CEF35-20EF-427D-A1A4-3E29A94FF48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E6B6CF-3021-4C70-806A-67C11469B97A}"/>
              </a:ext>
            </a:extLst>
          </p:cNvPr>
          <p:cNvSpPr>
            <a:spLocks noGrp="1"/>
          </p:cNvSpPr>
          <p:nvPr>
            <p:ph type="dt" sz="half" idx="10"/>
          </p:nvPr>
        </p:nvSpPr>
        <p:spPr/>
        <p:txBody>
          <a:bodyPr/>
          <a:lstStyle/>
          <a:p>
            <a:fld id="{584C9B69-6DF1-47A3-9AF4-2DA21A7BB1C8}" type="datetimeFigureOut">
              <a:rPr lang="en-US" smtClean="0"/>
              <a:t>12/6/2018</a:t>
            </a:fld>
            <a:endParaRPr lang="en-US"/>
          </a:p>
        </p:txBody>
      </p:sp>
      <p:sp>
        <p:nvSpPr>
          <p:cNvPr id="5" name="Footer Placeholder 4">
            <a:extLst>
              <a:ext uri="{FF2B5EF4-FFF2-40B4-BE49-F238E27FC236}">
                <a16:creationId xmlns:a16="http://schemas.microsoft.com/office/drawing/2014/main" id="{9ECF2A69-7E23-4102-82A4-91B177724D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9A4698-4FE4-4157-BCF1-E87984EFFD9B}"/>
              </a:ext>
            </a:extLst>
          </p:cNvPr>
          <p:cNvSpPr>
            <a:spLocks noGrp="1"/>
          </p:cNvSpPr>
          <p:nvPr>
            <p:ph type="sldNum" sz="quarter" idx="12"/>
          </p:nvPr>
        </p:nvSpPr>
        <p:spPr/>
        <p:txBody>
          <a:bodyPr/>
          <a:lstStyle/>
          <a:p>
            <a:fld id="{17760DAE-6B4C-4E9A-8BC3-341BE50614EE}" type="slidenum">
              <a:rPr lang="en-US" smtClean="0"/>
              <a:t>‹#›</a:t>
            </a:fld>
            <a:endParaRPr lang="en-US"/>
          </a:p>
        </p:txBody>
      </p:sp>
    </p:spTree>
    <p:extLst>
      <p:ext uri="{BB962C8B-B14F-4D97-AF65-F5344CB8AC3E}">
        <p14:creationId xmlns:p14="http://schemas.microsoft.com/office/powerpoint/2010/main" val="2353708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56E48-B267-40F3-987B-34EBF9561D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F09643-F879-41CA-BA18-00E9A61B08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2DCE07D-5E24-4F88-A74B-BC6516167A28}"/>
              </a:ext>
            </a:extLst>
          </p:cNvPr>
          <p:cNvSpPr>
            <a:spLocks noGrp="1"/>
          </p:cNvSpPr>
          <p:nvPr>
            <p:ph type="dt" sz="half" idx="10"/>
          </p:nvPr>
        </p:nvSpPr>
        <p:spPr/>
        <p:txBody>
          <a:bodyPr/>
          <a:lstStyle/>
          <a:p>
            <a:fld id="{584C9B69-6DF1-47A3-9AF4-2DA21A7BB1C8}" type="datetimeFigureOut">
              <a:rPr lang="en-US" smtClean="0"/>
              <a:t>12/6/2018</a:t>
            </a:fld>
            <a:endParaRPr lang="en-US"/>
          </a:p>
        </p:txBody>
      </p:sp>
      <p:sp>
        <p:nvSpPr>
          <p:cNvPr id="5" name="Footer Placeholder 4">
            <a:extLst>
              <a:ext uri="{FF2B5EF4-FFF2-40B4-BE49-F238E27FC236}">
                <a16:creationId xmlns:a16="http://schemas.microsoft.com/office/drawing/2014/main" id="{CF501107-0D0E-4D6B-BF6B-4E2DE67D11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E69E02-1478-406E-B122-93A423E0C6E2}"/>
              </a:ext>
            </a:extLst>
          </p:cNvPr>
          <p:cNvSpPr>
            <a:spLocks noGrp="1"/>
          </p:cNvSpPr>
          <p:nvPr>
            <p:ph type="sldNum" sz="quarter" idx="12"/>
          </p:nvPr>
        </p:nvSpPr>
        <p:spPr/>
        <p:txBody>
          <a:bodyPr/>
          <a:lstStyle/>
          <a:p>
            <a:fld id="{17760DAE-6B4C-4E9A-8BC3-341BE50614EE}" type="slidenum">
              <a:rPr lang="en-US" smtClean="0"/>
              <a:t>‹#›</a:t>
            </a:fld>
            <a:endParaRPr lang="en-US"/>
          </a:p>
        </p:txBody>
      </p:sp>
    </p:spTree>
    <p:extLst>
      <p:ext uri="{BB962C8B-B14F-4D97-AF65-F5344CB8AC3E}">
        <p14:creationId xmlns:p14="http://schemas.microsoft.com/office/powerpoint/2010/main" val="2108133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F0FF4-2AF7-48B5-A3E4-D7E629D1AA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FB11CB-8D9F-49B8-AB3C-66D9378B85E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025FE7E-8DD6-45A6-83C8-6F004C3BB35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4FFB2A6-DB0B-4964-B625-34FB6ECCF807}"/>
              </a:ext>
            </a:extLst>
          </p:cNvPr>
          <p:cNvSpPr>
            <a:spLocks noGrp="1"/>
          </p:cNvSpPr>
          <p:nvPr>
            <p:ph type="dt" sz="half" idx="10"/>
          </p:nvPr>
        </p:nvSpPr>
        <p:spPr/>
        <p:txBody>
          <a:bodyPr/>
          <a:lstStyle/>
          <a:p>
            <a:fld id="{584C9B69-6DF1-47A3-9AF4-2DA21A7BB1C8}" type="datetimeFigureOut">
              <a:rPr lang="en-US" smtClean="0"/>
              <a:t>12/6/2018</a:t>
            </a:fld>
            <a:endParaRPr lang="en-US"/>
          </a:p>
        </p:txBody>
      </p:sp>
      <p:sp>
        <p:nvSpPr>
          <p:cNvPr id="6" name="Footer Placeholder 5">
            <a:extLst>
              <a:ext uri="{FF2B5EF4-FFF2-40B4-BE49-F238E27FC236}">
                <a16:creationId xmlns:a16="http://schemas.microsoft.com/office/drawing/2014/main" id="{FCEA0FF6-5DA7-4AE9-9B36-0A863A7837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D53EB6-C296-477C-86D0-7A81468B7C02}"/>
              </a:ext>
            </a:extLst>
          </p:cNvPr>
          <p:cNvSpPr>
            <a:spLocks noGrp="1"/>
          </p:cNvSpPr>
          <p:nvPr>
            <p:ph type="sldNum" sz="quarter" idx="12"/>
          </p:nvPr>
        </p:nvSpPr>
        <p:spPr/>
        <p:txBody>
          <a:bodyPr/>
          <a:lstStyle/>
          <a:p>
            <a:fld id="{17760DAE-6B4C-4E9A-8BC3-341BE50614EE}" type="slidenum">
              <a:rPr lang="en-US" smtClean="0"/>
              <a:t>‹#›</a:t>
            </a:fld>
            <a:endParaRPr lang="en-US"/>
          </a:p>
        </p:txBody>
      </p:sp>
    </p:spTree>
    <p:extLst>
      <p:ext uri="{BB962C8B-B14F-4D97-AF65-F5344CB8AC3E}">
        <p14:creationId xmlns:p14="http://schemas.microsoft.com/office/powerpoint/2010/main" val="3162913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ED214-BAA8-4499-9807-6475914DF6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14F6E6E-42CC-4543-ABBB-9F58A53E19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5FA69C8-C3E9-46D5-B788-A82632B8EBD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692D7E-167C-440B-A51D-146043DC7A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D5B0A79-6FC1-48BF-BC6B-D06AD218BDC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7FF69F-0A55-4030-B1CF-3FB88885BEF1}"/>
              </a:ext>
            </a:extLst>
          </p:cNvPr>
          <p:cNvSpPr>
            <a:spLocks noGrp="1"/>
          </p:cNvSpPr>
          <p:nvPr>
            <p:ph type="dt" sz="half" idx="10"/>
          </p:nvPr>
        </p:nvSpPr>
        <p:spPr/>
        <p:txBody>
          <a:bodyPr/>
          <a:lstStyle/>
          <a:p>
            <a:fld id="{584C9B69-6DF1-47A3-9AF4-2DA21A7BB1C8}" type="datetimeFigureOut">
              <a:rPr lang="en-US" smtClean="0"/>
              <a:t>12/6/2018</a:t>
            </a:fld>
            <a:endParaRPr lang="en-US"/>
          </a:p>
        </p:txBody>
      </p:sp>
      <p:sp>
        <p:nvSpPr>
          <p:cNvPr id="8" name="Footer Placeholder 7">
            <a:extLst>
              <a:ext uri="{FF2B5EF4-FFF2-40B4-BE49-F238E27FC236}">
                <a16:creationId xmlns:a16="http://schemas.microsoft.com/office/drawing/2014/main" id="{37F943D3-BA7F-4A92-B71C-87785E9ADE9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95399D4-57FA-4A96-A261-8E2E3A04C65F}"/>
              </a:ext>
            </a:extLst>
          </p:cNvPr>
          <p:cNvSpPr>
            <a:spLocks noGrp="1"/>
          </p:cNvSpPr>
          <p:nvPr>
            <p:ph type="sldNum" sz="quarter" idx="12"/>
          </p:nvPr>
        </p:nvSpPr>
        <p:spPr/>
        <p:txBody>
          <a:bodyPr/>
          <a:lstStyle/>
          <a:p>
            <a:fld id="{17760DAE-6B4C-4E9A-8BC3-341BE50614EE}" type="slidenum">
              <a:rPr lang="en-US" smtClean="0"/>
              <a:t>‹#›</a:t>
            </a:fld>
            <a:endParaRPr lang="en-US"/>
          </a:p>
        </p:txBody>
      </p:sp>
    </p:spTree>
    <p:extLst>
      <p:ext uri="{BB962C8B-B14F-4D97-AF65-F5344CB8AC3E}">
        <p14:creationId xmlns:p14="http://schemas.microsoft.com/office/powerpoint/2010/main" val="42111844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ADD44-E241-49DF-A880-40A5EE906E6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0674DB3-6F47-4C3B-A922-061C1776E8B8}"/>
              </a:ext>
            </a:extLst>
          </p:cNvPr>
          <p:cNvSpPr>
            <a:spLocks noGrp="1"/>
          </p:cNvSpPr>
          <p:nvPr>
            <p:ph type="dt" sz="half" idx="10"/>
          </p:nvPr>
        </p:nvSpPr>
        <p:spPr/>
        <p:txBody>
          <a:bodyPr/>
          <a:lstStyle/>
          <a:p>
            <a:fld id="{584C9B69-6DF1-47A3-9AF4-2DA21A7BB1C8}" type="datetimeFigureOut">
              <a:rPr lang="en-US" smtClean="0"/>
              <a:t>12/6/2018</a:t>
            </a:fld>
            <a:endParaRPr lang="en-US"/>
          </a:p>
        </p:txBody>
      </p:sp>
      <p:sp>
        <p:nvSpPr>
          <p:cNvPr id="4" name="Footer Placeholder 3">
            <a:extLst>
              <a:ext uri="{FF2B5EF4-FFF2-40B4-BE49-F238E27FC236}">
                <a16:creationId xmlns:a16="http://schemas.microsoft.com/office/drawing/2014/main" id="{BF80527A-01FA-42F3-A9B8-B119FC18B2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32D93F0-A19A-4FE6-AE4C-EBFE0A36B703}"/>
              </a:ext>
            </a:extLst>
          </p:cNvPr>
          <p:cNvSpPr>
            <a:spLocks noGrp="1"/>
          </p:cNvSpPr>
          <p:nvPr>
            <p:ph type="sldNum" sz="quarter" idx="12"/>
          </p:nvPr>
        </p:nvSpPr>
        <p:spPr/>
        <p:txBody>
          <a:bodyPr/>
          <a:lstStyle/>
          <a:p>
            <a:fld id="{17760DAE-6B4C-4E9A-8BC3-341BE50614EE}" type="slidenum">
              <a:rPr lang="en-US" smtClean="0"/>
              <a:t>‹#›</a:t>
            </a:fld>
            <a:endParaRPr lang="en-US"/>
          </a:p>
        </p:txBody>
      </p:sp>
    </p:spTree>
    <p:extLst>
      <p:ext uri="{BB962C8B-B14F-4D97-AF65-F5344CB8AC3E}">
        <p14:creationId xmlns:p14="http://schemas.microsoft.com/office/powerpoint/2010/main" val="2567932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3ED475-240D-420C-8A4B-07A81371F4D0}"/>
              </a:ext>
            </a:extLst>
          </p:cNvPr>
          <p:cNvSpPr>
            <a:spLocks noGrp="1"/>
          </p:cNvSpPr>
          <p:nvPr>
            <p:ph type="dt" sz="half" idx="10"/>
          </p:nvPr>
        </p:nvSpPr>
        <p:spPr/>
        <p:txBody>
          <a:bodyPr/>
          <a:lstStyle/>
          <a:p>
            <a:fld id="{584C9B69-6DF1-47A3-9AF4-2DA21A7BB1C8}" type="datetimeFigureOut">
              <a:rPr lang="en-US" smtClean="0"/>
              <a:t>12/6/2018</a:t>
            </a:fld>
            <a:endParaRPr lang="en-US"/>
          </a:p>
        </p:txBody>
      </p:sp>
      <p:sp>
        <p:nvSpPr>
          <p:cNvPr id="3" name="Footer Placeholder 2">
            <a:extLst>
              <a:ext uri="{FF2B5EF4-FFF2-40B4-BE49-F238E27FC236}">
                <a16:creationId xmlns:a16="http://schemas.microsoft.com/office/drawing/2014/main" id="{FE082404-6A12-4553-A826-2620B296902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5DFDD5C-6647-44D1-892D-919B28B85DDF}"/>
              </a:ext>
            </a:extLst>
          </p:cNvPr>
          <p:cNvSpPr>
            <a:spLocks noGrp="1"/>
          </p:cNvSpPr>
          <p:nvPr>
            <p:ph type="sldNum" sz="quarter" idx="12"/>
          </p:nvPr>
        </p:nvSpPr>
        <p:spPr/>
        <p:txBody>
          <a:bodyPr/>
          <a:lstStyle/>
          <a:p>
            <a:fld id="{17760DAE-6B4C-4E9A-8BC3-341BE50614EE}" type="slidenum">
              <a:rPr lang="en-US" smtClean="0"/>
              <a:t>‹#›</a:t>
            </a:fld>
            <a:endParaRPr lang="en-US"/>
          </a:p>
        </p:txBody>
      </p:sp>
    </p:spTree>
    <p:extLst>
      <p:ext uri="{BB962C8B-B14F-4D97-AF65-F5344CB8AC3E}">
        <p14:creationId xmlns:p14="http://schemas.microsoft.com/office/powerpoint/2010/main" val="153213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725B7-569B-464A-9889-909E2EFD0D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E35B9C-2E16-4828-851E-7592BB737D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CC916AF-775B-44D1-AB6E-284043A269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5EFC9B5-E123-45FF-B154-64FC29DA1369}"/>
              </a:ext>
            </a:extLst>
          </p:cNvPr>
          <p:cNvSpPr>
            <a:spLocks noGrp="1"/>
          </p:cNvSpPr>
          <p:nvPr>
            <p:ph type="dt" sz="half" idx="10"/>
          </p:nvPr>
        </p:nvSpPr>
        <p:spPr/>
        <p:txBody>
          <a:bodyPr/>
          <a:lstStyle/>
          <a:p>
            <a:fld id="{584C9B69-6DF1-47A3-9AF4-2DA21A7BB1C8}" type="datetimeFigureOut">
              <a:rPr lang="en-US" smtClean="0"/>
              <a:t>12/6/2018</a:t>
            </a:fld>
            <a:endParaRPr lang="en-US"/>
          </a:p>
        </p:txBody>
      </p:sp>
      <p:sp>
        <p:nvSpPr>
          <p:cNvPr id="6" name="Footer Placeholder 5">
            <a:extLst>
              <a:ext uri="{FF2B5EF4-FFF2-40B4-BE49-F238E27FC236}">
                <a16:creationId xmlns:a16="http://schemas.microsoft.com/office/drawing/2014/main" id="{5CDF03C4-454C-4091-AD12-E8BE0CA466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00B18-4BFD-43FE-B85A-D1BCB036C21C}"/>
              </a:ext>
            </a:extLst>
          </p:cNvPr>
          <p:cNvSpPr>
            <a:spLocks noGrp="1"/>
          </p:cNvSpPr>
          <p:nvPr>
            <p:ph type="sldNum" sz="quarter" idx="12"/>
          </p:nvPr>
        </p:nvSpPr>
        <p:spPr/>
        <p:txBody>
          <a:bodyPr/>
          <a:lstStyle/>
          <a:p>
            <a:fld id="{17760DAE-6B4C-4E9A-8BC3-341BE50614EE}" type="slidenum">
              <a:rPr lang="en-US" smtClean="0"/>
              <a:t>‹#›</a:t>
            </a:fld>
            <a:endParaRPr lang="en-US"/>
          </a:p>
        </p:txBody>
      </p:sp>
    </p:spTree>
    <p:extLst>
      <p:ext uri="{BB962C8B-B14F-4D97-AF65-F5344CB8AC3E}">
        <p14:creationId xmlns:p14="http://schemas.microsoft.com/office/powerpoint/2010/main" val="3346970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55D46-49F1-4A70-A054-04EE953ADE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B59FB6-0695-4620-BF36-1E9A54E7B2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C19CD2-6E0B-4035-BDDA-AAFCFF037D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246CE9C-E7E1-4917-802D-E7D2B61F9139}"/>
              </a:ext>
            </a:extLst>
          </p:cNvPr>
          <p:cNvSpPr>
            <a:spLocks noGrp="1"/>
          </p:cNvSpPr>
          <p:nvPr>
            <p:ph type="dt" sz="half" idx="10"/>
          </p:nvPr>
        </p:nvSpPr>
        <p:spPr/>
        <p:txBody>
          <a:bodyPr/>
          <a:lstStyle/>
          <a:p>
            <a:fld id="{584C9B69-6DF1-47A3-9AF4-2DA21A7BB1C8}" type="datetimeFigureOut">
              <a:rPr lang="en-US" smtClean="0"/>
              <a:t>12/6/2018</a:t>
            </a:fld>
            <a:endParaRPr lang="en-US"/>
          </a:p>
        </p:txBody>
      </p:sp>
      <p:sp>
        <p:nvSpPr>
          <p:cNvPr id="6" name="Footer Placeholder 5">
            <a:extLst>
              <a:ext uri="{FF2B5EF4-FFF2-40B4-BE49-F238E27FC236}">
                <a16:creationId xmlns:a16="http://schemas.microsoft.com/office/drawing/2014/main" id="{C18D5023-9626-4DB3-9121-EE3BA3DA7C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B5E7D5-C047-4CE3-9149-105ED2EFBA44}"/>
              </a:ext>
            </a:extLst>
          </p:cNvPr>
          <p:cNvSpPr>
            <a:spLocks noGrp="1"/>
          </p:cNvSpPr>
          <p:nvPr>
            <p:ph type="sldNum" sz="quarter" idx="12"/>
          </p:nvPr>
        </p:nvSpPr>
        <p:spPr/>
        <p:txBody>
          <a:bodyPr/>
          <a:lstStyle/>
          <a:p>
            <a:fld id="{17760DAE-6B4C-4E9A-8BC3-341BE50614EE}" type="slidenum">
              <a:rPr lang="en-US" smtClean="0"/>
              <a:t>‹#›</a:t>
            </a:fld>
            <a:endParaRPr lang="en-US"/>
          </a:p>
        </p:txBody>
      </p:sp>
    </p:spTree>
    <p:extLst>
      <p:ext uri="{BB962C8B-B14F-4D97-AF65-F5344CB8AC3E}">
        <p14:creationId xmlns:p14="http://schemas.microsoft.com/office/powerpoint/2010/main" val="287499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0B43F8-4558-4110-86BB-C6BBE5627C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370774D-5F78-47C2-A4A6-78DD6F2813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29FD59-2ED9-46CA-9854-D0B5933C32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4C9B69-6DF1-47A3-9AF4-2DA21A7BB1C8}" type="datetimeFigureOut">
              <a:rPr lang="en-US" smtClean="0"/>
              <a:t>12/6/2018</a:t>
            </a:fld>
            <a:endParaRPr lang="en-US"/>
          </a:p>
        </p:txBody>
      </p:sp>
      <p:sp>
        <p:nvSpPr>
          <p:cNvPr id="5" name="Footer Placeholder 4">
            <a:extLst>
              <a:ext uri="{FF2B5EF4-FFF2-40B4-BE49-F238E27FC236}">
                <a16:creationId xmlns:a16="http://schemas.microsoft.com/office/drawing/2014/main" id="{42FA1166-F03D-4B53-B194-6EB8D40D1B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48DA41C-2A97-4BFA-9FDA-FD14601AC8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760DAE-6B4C-4E9A-8BC3-341BE50614EE}" type="slidenum">
              <a:rPr lang="en-US" smtClean="0"/>
              <a:t>‹#›</a:t>
            </a:fld>
            <a:endParaRPr lang="en-US"/>
          </a:p>
        </p:txBody>
      </p:sp>
    </p:spTree>
    <p:extLst>
      <p:ext uri="{BB962C8B-B14F-4D97-AF65-F5344CB8AC3E}">
        <p14:creationId xmlns:p14="http://schemas.microsoft.com/office/powerpoint/2010/main" val="6797580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4.jpe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C1397-6C9E-40E8-A63B-34ABE5D2BC90}"/>
              </a:ext>
            </a:extLst>
          </p:cNvPr>
          <p:cNvSpPr>
            <a:spLocks noGrp="1"/>
          </p:cNvSpPr>
          <p:nvPr>
            <p:ph type="ctrTitle"/>
          </p:nvPr>
        </p:nvSpPr>
        <p:spPr>
          <a:xfrm>
            <a:off x="1524000" y="438150"/>
            <a:ext cx="9144000" cy="852488"/>
          </a:xfrm>
        </p:spPr>
        <p:txBody>
          <a:bodyPr>
            <a:normAutofit/>
          </a:bodyPr>
          <a:lstStyle/>
          <a:p>
            <a:r>
              <a:rPr lang="en-US" sz="4000" dirty="0"/>
              <a:t>Human Computer Interaction</a:t>
            </a:r>
          </a:p>
        </p:txBody>
      </p:sp>
      <p:sp>
        <p:nvSpPr>
          <p:cNvPr id="3" name="Subtitle 2">
            <a:extLst>
              <a:ext uri="{FF2B5EF4-FFF2-40B4-BE49-F238E27FC236}">
                <a16:creationId xmlns:a16="http://schemas.microsoft.com/office/drawing/2014/main" id="{47F68FEB-95B7-406C-9681-F4AB210B42AB}"/>
              </a:ext>
            </a:extLst>
          </p:cNvPr>
          <p:cNvSpPr>
            <a:spLocks noGrp="1"/>
          </p:cNvSpPr>
          <p:nvPr>
            <p:ph type="subTitle" idx="1"/>
          </p:nvPr>
        </p:nvSpPr>
        <p:spPr>
          <a:xfrm>
            <a:off x="1447800" y="1590675"/>
            <a:ext cx="9296400" cy="3867150"/>
          </a:xfrm>
        </p:spPr>
        <p:txBody>
          <a:bodyPr/>
          <a:lstStyle/>
          <a:p>
            <a:endParaRPr lang="en-US" dirty="0"/>
          </a:p>
          <a:p>
            <a:endParaRPr lang="en-US" dirty="0"/>
          </a:p>
          <a:p>
            <a:endParaRPr lang="en-US" dirty="0"/>
          </a:p>
          <a:p>
            <a:r>
              <a:rPr lang="en-US" sz="2800" b="1" dirty="0"/>
              <a:t>Airline App Redesigning</a:t>
            </a:r>
          </a:p>
          <a:p>
            <a:endParaRPr lang="en-US" dirty="0"/>
          </a:p>
          <a:p>
            <a:endParaRPr lang="en-US" dirty="0"/>
          </a:p>
          <a:p>
            <a:r>
              <a:rPr lang="en-US" dirty="0"/>
              <a:t>Aaron Raymond </a:t>
            </a:r>
            <a:r>
              <a:rPr lang="en-US" dirty="0" err="1"/>
              <a:t>Buthelo</a:t>
            </a:r>
            <a:endParaRPr lang="en-US" dirty="0"/>
          </a:p>
          <a:p>
            <a:r>
              <a:rPr lang="en-US"/>
              <a:t>01746342</a:t>
            </a:r>
            <a:endParaRPr lang="en-US" dirty="0"/>
          </a:p>
        </p:txBody>
      </p:sp>
    </p:spTree>
    <p:extLst>
      <p:ext uri="{BB962C8B-B14F-4D97-AF65-F5344CB8AC3E}">
        <p14:creationId xmlns:p14="http://schemas.microsoft.com/office/powerpoint/2010/main" val="36519945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9E7A0-C061-4493-BFC1-4F1863116A2A}"/>
              </a:ext>
            </a:extLst>
          </p:cNvPr>
          <p:cNvSpPr>
            <a:spLocks noGrp="1"/>
          </p:cNvSpPr>
          <p:nvPr>
            <p:ph type="title"/>
          </p:nvPr>
        </p:nvSpPr>
        <p:spPr/>
        <p:txBody>
          <a:bodyPr/>
          <a:lstStyle/>
          <a:p>
            <a:pPr algn="ctr"/>
            <a:r>
              <a:rPr lang="en-US" dirty="0"/>
              <a:t>Reference</a:t>
            </a:r>
          </a:p>
        </p:txBody>
      </p:sp>
      <p:sp>
        <p:nvSpPr>
          <p:cNvPr id="3" name="Content Placeholder 2">
            <a:extLst>
              <a:ext uri="{FF2B5EF4-FFF2-40B4-BE49-F238E27FC236}">
                <a16:creationId xmlns:a16="http://schemas.microsoft.com/office/drawing/2014/main" id="{E7C6BF49-0F5E-4D82-8811-A4E9CB48DB0D}"/>
              </a:ext>
            </a:extLst>
          </p:cNvPr>
          <p:cNvSpPr>
            <a:spLocks noGrp="1"/>
          </p:cNvSpPr>
          <p:nvPr>
            <p:ph idx="1"/>
          </p:nvPr>
        </p:nvSpPr>
        <p:spPr/>
        <p:txBody>
          <a:bodyPr/>
          <a:lstStyle/>
          <a:p>
            <a:r>
              <a:rPr lang="en-US" dirty="0"/>
              <a:t>MIT app inventor 2</a:t>
            </a:r>
          </a:p>
          <a:p>
            <a:r>
              <a:rPr lang="en-US" dirty="0"/>
              <a:t>YouTube</a:t>
            </a:r>
          </a:p>
        </p:txBody>
      </p:sp>
    </p:spTree>
    <p:extLst>
      <p:ext uri="{BB962C8B-B14F-4D97-AF65-F5344CB8AC3E}">
        <p14:creationId xmlns:p14="http://schemas.microsoft.com/office/powerpoint/2010/main" val="249350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543B6-0715-4942-8B7C-A6C47A70ACE2}"/>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5259659B-1ACA-4465-A2B5-B3991323603D}"/>
              </a:ext>
            </a:extLst>
          </p:cNvPr>
          <p:cNvSpPr>
            <a:spLocks noGrp="1"/>
          </p:cNvSpPr>
          <p:nvPr>
            <p:ph idx="1"/>
          </p:nvPr>
        </p:nvSpPr>
        <p:spPr/>
        <p:txBody>
          <a:bodyPr/>
          <a:lstStyle/>
          <a:p>
            <a:r>
              <a:rPr lang="en-US" dirty="0"/>
              <a:t>Application Name: Virgin Atlantic</a:t>
            </a:r>
          </a:p>
          <a:p>
            <a:r>
              <a:rPr lang="en-US" dirty="0"/>
              <a:t>Category: Transportation</a:t>
            </a:r>
          </a:p>
          <a:p>
            <a:r>
              <a:rPr lang="en-US" dirty="0"/>
              <a:t>Platform: Android</a:t>
            </a:r>
          </a:p>
          <a:p>
            <a:r>
              <a:rPr lang="en-US" dirty="0"/>
              <a:t>Average Reviews: 2.9 (Google Play Store)</a:t>
            </a:r>
          </a:p>
          <a:p>
            <a:pPr marL="0" indent="0">
              <a:buNone/>
            </a:pPr>
            <a:endParaRPr lang="en-US" dirty="0"/>
          </a:p>
          <a:p>
            <a:endParaRPr lang="en-US" dirty="0"/>
          </a:p>
        </p:txBody>
      </p:sp>
    </p:spTree>
    <p:extLst>
      <p:ext uri="{BB962C8B-B14F-4D97-AF65-F5344CB8AC3E}">
        <p14:creationId xmlns:p14="http://schemas.microsoft.com/office/powerpoint/2010/main" val="3153187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52F65-F854-453B-B0EF-0752CD848C78}"/>
              </a:ext>
            </a:extLst>
          </p:cNvPr>
          <p:cNvSpPr>
            <a:spLocks noGrp="1"/>
          </p:cNvSpPr>
          <p:nvPr>
            <p:ph type="title"/>
          </p:nvPr>
        </p:nvSpPr>
        <p:spPr/>
        <p:txBody>
          <a:bodyPr/>
          <a:lstStyle/>
          <a:p>
            <a:pPr algn="ctr"/>
            <a:r>
              <a:rPr lang="en-US" dirty="0"/>
              <a:t>Tasks</a:t>
            </a:r>
          </a:p>
        </p:txBody>
      </p:sp>
      <p:sp>
        <p:nvSpPr>
          <p:cNvPr id="3" name="Content Placeholder 2">
            <a:extLst>
              <a:ext uri="{FF2B5EF4-FFF2-40B4-BE49-F238E27FC236}">
                <a16:creationId xmlns:a16="http://schemas.microsoft.com/office/drawing/2014/main" id="{37A6DECE-55E3-4F32-BAD6-48DFE4D696AC}"/>
              </a:ext>
            </a:extLst>
          </p:cNvPr>
          <p:cNvSpPr>
            <a:spLocks noGrp="1"/>
          </p:cNvSpPr>
          <p:nvPr>
            <p:ph idx="1"/>
          </p:nvPr>
        </p:nvSpPr>
        <p:spPr/>
        <p:txBody>
          <a:bodyPr>
            <a:normAutofit/>
          </a:bodyPr>
          <a:lstStyle/>
          <a:p>
            <a:r>
              <a:rPr lang="en-US" sz="2200" dirty="0"/>
              <a:t>Diego, a 33-year-old entrepreneur from California owns a hardware business. He flies from San Francisco to Boston on the 1</a:t>
            </a:r>
            <a:r>
              <a:rPr lang="en-US" sz="2200" baseline="30000" dirty="0"/>
              <a:t>st</a:t>
            </a:r>
            <a:r>
              <a:rPr lang="en-US" sz="2200" dirty="0"/>
              <a:t> of every month for his business meetings and is usually back within 3 days. Entertainment is a big deal for him as he does not sleep during the long flight. When on the flight he likes to watch Spanish movies and listening to Spanish songs. He would love if the airline mobile application enables him to choose the videos and audios that he wants to listen in the flight before boarding the flight.   </a:t>
            </a:r>
          </a:p>
          <a:p>
            <a:endParaRPr lang="en-US" sz="2000" dirty="0"/>
          </a:p>
          <a:p>
            <a:r>
              <a:rPr lang="en-US" sz="2200" dirty="0"/>
              <a:t>Mary a 74-year-old diabetic patient travels from Chicago to London every 3 months for regular medical check-up. Last time when she travelled from Chicago to London, she became hypoglycemic. This time around she is worried it might happen again. She wants the airline to enable on demand food assistance or emergency assistance (providing a glucometer to monitor her blood glucose level) via a mobile application in a quick time.</a:t>
            </a:r>
          </a:p>
          <a:p>
            <a:endParaRPr lang="en-US" sz="2000" dirty="0"/>
          </a:p>
          <a:p>
            <a:endParaRPr lang="en-US" sz="2000" dirty="0"/>
          </a:p>
        </p:txBody>
      </p:sp>
    </p:spTree>
    <p:extLst>
      <p:ext uri="{BB962C8B-B14F-4D97-AF65-F5344CB8AC3E}">
        <p14:creationId xmlns:p14="http://schemas.microsoft.com/office/powerpoint/2010/main" val="5116577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F1FC0-0652-4E87-B630-E4E581B61752}"/>
              </a:ext>
            </a:extLst>
          </p:cNvPr>
          <p:cNvSpPr>
            <a:spLocks noGrp="1"/>
          </p:cNvSpPr>
          <p:nvPr>
            <p:ph type="title"/>
          </p:nvPr>
        </p:nvSpPr>
        <p:spPr/>
        <p:txBody>
          <a:bodyPr/>
          <a:lstStyle/>
          <a:p>
            <a:pPr algn="ctr"/>
            <a:r>
              <a:rPr lang="en-US" dirty="0"/>
              <a:t>Tasks</a:t>
            </a:r>
          </a:p>
        </p:txBody>
      </p:sp>
      <p:sp>
        <p:nvSpPr>
          <p:cNvPr id="3" name="Content Placeholder 2">
            <a:extLst>
              <a:ext uri="{FF2B5EF4-FFF2-40B4-BE49-F238E27FC236}">
                <a16:creationId xmlns:a16="http://schemas.microsoft.com/office/drawing/2014/main" id="{7DD1F297-155A-44AD-8B4C-E8DD683B7148}"/>
              </a:ext>
            </a:extLst>
          </p:cNvPr>
          <p:cNvSpPr>
            <a:spLocks noGrp="1"/>
          </p:cNvSpPr>
          <p:nvPr>
            <p:ph idx="1"/>
          </p:nvPr>
        </p:nvSpPr>
        <p:spPr/>
        <p:txBody>
          <a:bodyPr/>
          <a:lstStyle/>
          <a:p>
            <a:r>
              <a:rPr lang="en-US" sz="2200" dirty="0"/>
              <a:t>Shanti is a teenager who stays with her grandparents in the United States. She visits her parents in India every summer vacations alone. Last summer she missed her flight from Seattle to Mumbai, as her flight’s departure was changed from gate 12 to gate 10. Since, she did not receive any notification of the gate change and as she was already running late, she couldn’t board the plane. This summer she is planning to go to India again. As time management isn’t one of her key strengths, she is looking for an airline which can assist her with managing time to successfully board the plane in time.</a:t>
            </a:r>
          </a:p>
          <a:p>
            <a:endParaRPr lang="en-US" dirty="0"/>
          </a:p>
        </p:txBody>
      </p:sp>
    </p:spTree>
    <p:extLst>
      <p:ext uri="{BB962C8B-B14F-4D97-AF65-F5344CB8AC3E}">
        <p14:creationId xmlns:p14="http://schemas.microsoft.com/office/powerpoint/2010/main" val="879471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56E6C-DECB-40E0-BE57-2DB063C70B50}"/>
              </a:ext>
            </a:extLst>
          </p:cNvPr>
          <p:cNvSpPr>
            <a:spLocks noGrp="1"/>
          </p:cNvSpPr>
          <p:nvPr>
            <p:ph type="title"/>
          </p:nvPr>
        </p:nvSpPr>
        <p:spPr>
          <a:xfrm>
            <a:off x="838200" y="2527300"/>
            <a:ext cx="10515600" cy="1325563"/>
          </a:xfrm>
        </p:spPr>
        <p:txBody>
          <a:bodyPr/>
          <a:lstStyle/>
          <a:p>
            <a:pPr algn="ctr"/>
            <a:r>
              <a:rPr lang="en-US" dirty="0"/>
              <a:t>Prototype Screenshots</a:t>
            </a:r>
          </a:p>
        </p:txBody>
      </p:sp>
      <p:sp>
        <p:nvSpPr>
          <p:cNvPr id="3" name="Content Placeholder 2">
            <a:extLst>
              <a:ext uri="{FF2B5EF4-FFF2-40B4-BE49-F238E27FC236}">
                <a16:creationId xmlns:a16="http://schemas.microsoft.com/office/drawing/2014/main" id="{8E84C9CD-801B-4AA1-AE6E-F171C7F403B4}"/>
              </a:ext>
            </a:extLst>
          </p:cNvPr>
          <p:cNvSpPr>
            <a:spLocks noGrp="1"/>
          </p:cNvSpPr>
          <p:nvPr>
            <p:ph idx="1"/>
          </p:nvPr>
        </p:nvSpPr>
        <p:spPr>
          <a:xfrm>
            <a:off x="838200" y="1825625"/>
            <a:ext cx="10515600" cy="431800"/>
          </a:xfrm>
        </p:spPr>
        <p:txBody>
          <a:bodyPr>
            <a:normAutofit fontScale="92500" lnSpcReduction="10000"/>
          </a:bodyPr>
          <a:lstStyle/>
          <a:p>
            <a:pPr marL="0" indent="0">
              <a:buNone/>
            </a:pPr>
            <a:endParaRPr lang="en-US" dirty="0"/>
          </a:p>
        </p:txBody>
      </p:sp>
    </p:spTree>
    <p:extLst>
      <p:ext uri="{BB962C8B-B14F-4D97-AF65-F5344CB8AC3E}">
        <p14:creationId xmlns:p14="http://schemas.microsoft.com/office/powerpoint/2010/main" val="1515016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27AB3-037A-46BE-BEF9-9FE507B9D341}"/>
              </a:ext>
            </a:extLst>
          </p:cNvPr>
          <p:cNvSpPr>
            <a:spLocks noGrp="1"/>
          </p:cNvSpPr>
          <p:nvPr>
            <p:ph type="title"/>
          </p:nvPr>
        </p:nvSpPr>
        <p:spPr>
          <a:xfrm>
            <a:off x="838200" y="354965"/>
            <a:ext cx="10515600" cy="492125"/>
          </a:xfrm>
        </p:spPr>
        <p:txBody>
          <a:bodyPr>
            <a:normAutofit fontScale="90000"/>
          </a:bodyPr>
          <a:lstStyle/>
          <a:p>
            <a:pPr algn="ctr"/>
            <a:r>
              <a:rPr lang="en-US" dirty="0"/>
              <a:t>Task 1</a:t>
            </a:r>
          </a:p>
        </p:txBody>
      </p:sp>
      <p:pic>
        <p:nvPicPr>
          <p:cNvPr id="5" name="Content Placeholder 4">
            <a:extLst>
              <a:ext uri="{FF2B5EF4-FFF2-40B4-BE49-F238E27FC236}">
                <a16:creationId xmlns:a16="http://schemas.microsoft.com/office/drawing/2014/main" id="{3E086A8D-CD76-416B-B466-E604F8FD1E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684" y="1162050"/>
            <a:ext cx="1726010" cy="3238500"/>
          </a:xfrm>
        </p:spPr>
      </p:pic>
      <p:pic>
        <p:nvPicPr>
          <p:cNvPr id="7" name="Picture 6">
            <a:extLst>
              <a:ext uri="{FF2B5EF4-FFF2-40B4-BE49-F238E27FC236}">
                <a16:creationId xmlns:a16="http://schemas.microsoft.com/office/drawing/2014/main" id="{5A4AD48A-1282-4FAA-B523-CBEF94959C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7875" y="1162051"/>
            <a:ext cx="1726011" cy="3238500"/>
          </a:xfrm>
          <a:prstGeom prst="rect">
            <a:avLst/>
          </a:prstGeom>
        </p:spPr>
      </p:pic>
      <p:pic>
        <p:nvPicPr>
          <p:cNvPr id="9" name="Picture 8">
            <a:extLst>
              <a:ext uri="{FF2B5EF4-FFF2-40B4-BE49-F238E27FC236}">
                <a16:creationId xmlns:a16="http://schemas.microsoft.com/office/drawing/2014/main" id="{C701C430-3F8A-4C02-B06E-1AF4E2835F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7700" y="1162050"/>
            <a:ext cx="1726012" cy="3238500"/>
          </a:xfrm>
          <a:prstGeom prst="rect">
            <a:avLst/>
          </a:prstGeom>
        </p:spPr>
      </p:pic>
      <p:pic>
        <p:nvPicPr>
          <p:cNvPr id="11" name="Picture 10">
            <a:extLst>
              <a:ext uri="{FF2B5EF4-FFF2-40B4-BE49-F238E27FC236}">
                <a16:creationId xmlns:a16="http://schemas.microsoft.com/office/drawing/2014/main" id="{D4D3894F-48A4-4A6A-AB79-EC75B4B29B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42788" y="1162050"/>
            <a:ext cx="1726010" cy="3238500"/>
          </a:xfrm>
          <a:prstGeom prst="rect">
            <a:avLst/>
          </a:prstGeom>
        </p:spPr>
      </p:pic>
      <p:pic>
        <p:nvPicPr>
          <p:cNvPr id="13" name="Picture 12">
            <a:extLst>
              <a:ext uri="{FF2B5EF4-FFF2-40B4-BE49-F238E27FC236}">
                <a16:creationId xmlns:a16="http://schemas.microsoft.com/office/drawing/2014/main" id="{D455871C-2C6F-4235-81B8-7D5C28F422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73922" y="1162050"/>
            <a:ext cx="1726012" cy="3238500"/>
          </a:xfrm>
          <a:prstGeom prst="rect">
            <a:avLst/>
          </a:prstGeom>
        </p:spPr>
      </p:pic>
      <p:pic>
        <p:nvPicPr>
          <p:cNvPr id="15" name="Picture 14">
            <a:extLst>
              <a:ext uri="{FF2B5EF4-FFF2-40B4-BE49-F238E27FC236}">
                <a16:creationId xmlns:a16="http://schemas.microsoft.com/office/drawing/2014/main" id="{F6D0308F-46E9-4B3C-9FBF-1353D1BF21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34880" y="1162050"/>
            <a:ext cx="1859280" cy="3238500"/>
          </a:xfrm>
          <a:prstGeom prst="rect">
            <a:avLst/>
          </a:prstGeom>
        </p:spPr>
      </p:pic>
      <p:sp>
        <p:nvSpPr>
          <p:cNvPr id="19" name="TextBox 18">
            <a:extLst>
              <a:ext uri="{FF2B5EF4-FFF2-40B4-BE49-F238E27FC236}">
                <a16:creationId xmlns:a16="http://schemas.microsoft.com/office/drawing/2014/main" id="{96820B7C-1726-4B29-B367-49EFD2FEC05C}"/>
              </a:ext>
            </a:extLst>
          </p:cNvPr>
          <p:cNvSpPr txBox="1"/>
          <p:nvPr/>
        </p:nvSpPr>
        <p:spPr>
          <a:xfrm>
            <a:off x="1137920" y="4828777"/>
            <a:ext cx="10332720" cy="1077218"/>
          </a:xfrm>
          <a:prstGeom prst="rect">
            <a:avLst/>
          </a:prstGeom>
          <a:noFill/>
        </p:spPr>
        <p:txBody>
          <a:bodyPr wrap="square" rtlCol="0">
            <a:spAutoFit/>
          </a:bodyPr>
          <a:lstStyle/>
          <a:p>
            <a:r>
              <a:rPr lang="en-US" sz="3200" dirty="0"/>
              <a:t>Here the objective was to allow Diego select Spanish songs that he can listen to when on board.</a:t>
            </a:r>
          </a:p>
        </p:txBody>
      </p:sp>
    </p:spTree>
    <p:extLst>
      <p:ext uri="{BB962C8B-B14F-4D97-AF65-F5344CB8AC3E}">
        <p14:creationId xmlns:p14="http://schemas.microsoft.com/office/powerpoint/2010/main" val="573948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7040C-6994-4296-B87A-E678472813BA}"/>
              </a:ext>
            </a:extLst>
          </p:cNvPr>
          <p:cNvSpPr>
            <a:spLocks noGrp="1"/>
          </p:cNvSpPr>
          <p:nvPr>
            <p:ph type="title"/>
          </p:nvPr>
        </p:nvSpPr>
        <p:spPr>
          <a:xfrm>
            <a:off x="838200" y="243205"/>
            <a:ext cx="10515600" cy="620395"/>
          </a:xfrm>
        </p:spPr>
        <p:txBody>
          <a:bodyPr>
            <a:normAutofit fontScale="90000"/>
          </a:bodyPr>
          <a:lstStyle/>
          <a:p>
            <a:pPr algn="ctr"/>
            <a:r>
              <a:rPr lang="en-US" dirty="0"/>
              <a:t>Task 2</a:t>
            </a:r>
          </a:p>
        </p:txBody>
      </p:sp>
      <p:pic>
        <p:nvPicPr>
          <p:cNvPr id="5" name="Content Placeholder 4">
            <a:extLst>
              <a:ext uri="{FF2B5EF4-FFF2-40B4-BE49-F238E27FC236}">
                <a16:creationId xmlns:a16="http://schemas.microsoft.com/office/drawing/2014/main" id="{9F78F17D-01A6-43E9-AF95-F74684C6E0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6539" y="863600"/>
            <a:ext cx="2181701" cy="3535361"/>
          </a:xfrm>
        </p:spPr>
      </p:pic>
      <p:pic>
        <p:nvPicPr>
          <p:cNvPr id="7" name="Picture 6">
            <a:extLst>
              <a:ext uri="{FF2B5EF4-FFF2-40B4-BE49-F238E27FC236}">
                <a16:creationId xmlns:a16="http://schemas.microsoft.com/office/drawing/2014/main" id="{82D1E2CB-1E29-4BAC-A72C-12B7695AE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6228" y="863597"/>
            <a:ext cx="2181701" cy="3535361"/>
          </a:xfrm>
          <a:prstGeom prst="rect">
            <a:avLst/>
          </a:prstGeom>
        </p:spPr>
      </p:pic>
      <p:pic>
        <p:nvPicPr>
          <p:cNvPr id="9" name="Picture 8">
            <a:extLst>
              <a:ext uri="{FF2B5EF4-FFF2-40B4-BE49-F238E27FC236}">
                <a16:creationId xmlns:a16="http://schemas.microsoft.com/office/drawing/2014/main" id="{93E7E2DF-137A-4D7E-886B-F70BC7BA48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3760" y="863597"/>
            <a:ext cx="2181701" cy="3535362"/>
          </a:xfrm>
          <a:prstGeom prst="rect">
            <a:avLst/>
          </a:prstGeom>
        </p:spPr>
      </p:pic>
      <p:pic>
        <p:nvPicPr>
          <p:cNvPr id="11" name="Picture 10">
            <a:extLst>
              <a:ext uri="{FF2B5EF4-FFF2-40B4-BE49-F238E27FC236}">
                <a16:creationId xmlns:a16="http://schemas.microsoft.com/office/drawing/2014/main" id="{B1DFD89A-D413-4DAC-B3D6-D7C522655E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9188" y="863597"/>
            <a:ext cx="2181701" cy="3535361"/>
          </a:xfrm>
          <a:prstGeom prst="rect">
            <a:avLst/>
          </a:prstGeom>
        </p:spPr>
      </p:pic>
      <p:pic>
        <p:nvPicPr>
          <p:cNvPr id="13" name="Picture 12">
            <a:extLst>
              <a:ext uri="{FF2B5EF4-FFF2-40B4-BE49-F238E27FC236}">
                <a16:creationId xmlns:a16="http://schemas.microsoft.com/office/drawing/2014/main" id="{64A0EE7A-7CD4-47E1-AD06-B324CF5036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3579" y="863598"/>
            <a:ext cx="2181701" cy="3535361"/>
          </a:xfrm>
          <a:prstGeom prst="rect">
            <a:avLst/>
          </a:prstGeom>
        </p:spPr>
      </p:pic>
      <p:sp>
        <p:nvSpPr>
          <p:cNvPr id="15" name="TextBox 14">
            <a:extLst>
              <a:ext uri="{FF2B5EF4-FFF2-40B4-BE49-F238E27FC236}">
                <a16:creationId xmlns:a16="http://schemas.microsoft.com/office/drawing/2014/main" id="{1BBAD443-8E51-4AE4-ADB0-1FA92254C561}"/>
              </a:ext>
            </a:extLst>
          </p:cNvPr>
          <p:cNvSpPr txBox="1"/>
          <p:nvPr/>
        </p:nvSpPr>
        <p:spPr>
          <a:xfrm>
            <a:off x="1047750" y="4962525"/>
            <a:ext cx="10106025" cy="1077218"/>
          </a:xfrm>
          <a:prstGeom prst="rect">
            <a:avLst/>
          </a:prstGeom>
          <a:noFill/>
        </p:spPr>
        <p:txBody>
          <a:bodyPr wrap="square" rtlCol="0">
            <a:spAutoFit/>
          </a:bodyPr>
          <a:lstStyle/>
          <a:p>
            <a:r>
              <a:rPr lang="en-US" sz="3200" dirty="0"/>
              <a:t>Here the objective was to let Mary have quick access to a flight attendant in case of emergency.</a:t>
            </a:r>
          </a:p>
        </p:txBody>
      </p:sp>
    </p:spTree>
    <p:extLst>
      <p:ext uri="{BB962C8B-B14F-4D97-AF65-F5344CB8AC3E}">
        <p14:creationId xmlns:p14="http://schemas.microsoft.com/office/powerpoint/2010/main" val="1996998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841B9-B208-411E-9094-CCA7A2AA28A7}"/>
              </a:ext>
            </a:extLst>
          </p:cNvPr>
          <p:cNvSpPr>
            <a:spLocks noGrp="1"/>
          </p:cNvSpPr>
          <p:nvPr>
            <p:ph type="title"/>
          </p:nvPr>
        </p:nvSpPr>
        <p:spPr>
          <a:xfrm>
            <a:off x="838200" y="90806"/>
            <a:ext cx="10515600" cy="590232"/>
          </a:xfrm>
        </p:spPr>
        <p:txBody>
          <a:bodyPr>
            <a:normAutofit fontScale="90000"/>
          </a:bodyPr>
          <a:lstStyle/>
          <a:p>
            <a:pPr algn="ctr"/>
            <a:r>
              <a:rPr lang="en-US" dirty="0"/>
              <a:t>Task 3</a:t>
            </a:r>
          </a:p>
        </p:txBody>
      </p:sp>
      <p:pic>
        <p:nvPicPr>
          <p:cNvPr id="5" name="Content Placeholder 4">
            <a:extLst>
              <a:ext uri="{FF2B5EF4-FFF2-40B4-BE49-F238E27FC236}">
                <a16:creationId xmlns:a16="http://schemas.microsoft.com/office/drawing/2014/main" id="{F966C18E-995B-4EE3-8EC9-95D07E0B64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0979" y="681038"/>
            <a:ext cx="2339181" cy="3799522"/>
          </a:xfrm>
        </p:spPr>
      </p:pic>
      <p:pic>
        <p:nvPicPr>
          <p:cNvPr id="8" name="Picture 7">
            <a:extLst>
              <a:ext uri="{FF2B5EF4-FFF2-40B4-BE49-F238E27FC236}">
                <a16:creationId xmlns:a16="http://schemas.microsoft.com/office/drawing/2014/main" id="{4AE887AF-C5FF-4C83-A84D-CB7372A0F2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4478" y="681038"/>
            <a:ext cx="2262901" cy="3799522"/>
          </a:xfrm>
          <a:prstGeom prst="rect">
            <a:avLst/>
          </a:prstGeom>
        </p:spPr>
      </p:pic>
      <p:pic>
        <p:nvPicPr>
          <p:cNvPr id="10" name="Picture 9">
            <a:extLst>
              <a:ext uri="{FF2B5EF4-FFF2-40B4-BE49-F238E27FC236}">
                <a16:creationId xmlns:a16="http://schemas.microsoft.com/office/drawing/2014/main" id="{EE735AD2-76D1-4831-A5E9-0303651DEC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4139" y="681038"/>
            <a:ext cx="2262901" cy="3799522"/>
          </a:xfrm>
          <a:prstGeom prst="rect">
            <a:avLst/>
          </a:prstGeom>
        </p:spPr>
      </p:pic>
      <p:sp>
        <p:nvSpPr>
          <p:cNvPr id="12" name="TextBox 11">
            <a:extLst>
              <a:ext uri="{FF2B5EF4-FFF2-40B4-BE49-F238E27FC236}">
                <a16:creationId xmlns:a16="http://schemas.microsoft.com/office/drawing/2014/main" id="{429B6549-5AED-408F-B5C9-1634436F500D}"/>
              </a:ext>
            </a:extLst>
          </p:cNvPr>
          <p:cNvSpPr txBox="1"/>
          <p:nvPr/>
        </p:nvSpPr>
        <p:spPr>
          <a:xfrm>
            <a:off x="1400175" y="5086350"/>
            <a:ext cx="8887340" cy="1077218"/>
          </a:xfrm>
          <a:prstGeom prst="rect">
            <a:avLst/>
          </a:prstGeom>
          <a:noFill/>
        </p:spPr>
        <p:txBody>
          <a:bodyPr wrap="square" rtlCol="0">
            <a:spAutoFit/>
          </a:bodyPr>
          <a:lstStyle/>
          <a:p>
            <a:r>
              <a:rPr lang="en-US" sz="3200" dirty="0"/>
              <a:t>Here the objective was to assist Shanti in managing time so she can successfully board the plane in time.</a:t>
            </a:r>
          </a:p>
        </p:txBody>
      </p:sp>
    </p:spTree>
    <p:extLst>
      <p:ext uri="{BB962C8B-B14F-4D97-AF65-F5344CB8AC3E}">
        <p14:creationId xmlns:p14="http://schemas.microsoft.com/office/powerpoint/2010/main" val="2628463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5221F-02D1-418D-83F5-94C73FCACDA9}"/>
              </a:ext>
            </a:extLst>
          </p:cNvPr>
          <p:cNvSpPr>
            <a:spLocks noGrp="1"/>
          </p:cNvSpPr>
          <p:nvPr>
            <p:ph type="title"/>
          </p:nvPr>
        </p:nvSpPr>
        <p:spPr/>
        <p:txBody>
          <a:bodyPr/>
          <a:lstStyle/>
          <a:p>
            <a:endParaRPr lang="en-US"/>
          </a:p>
        </p:txBody>
      </p:sp>
      <p:pic>
        <p:nvPicPr>
          <p:cNvPr id="4" name="WhatsApp Video 2018-12-06 at 5.54.01 PM">
            <a:hlinkClick r:id="" action="ppaction://media"/>
            <a:extLst>
              <a:ext uri="{FF2B5EF4-FFF2-40B4-BE49-F238E27FC236}">
                <a16:creationId xmlns:a16="http://schemas.microsoft.com/office/drawing/2014/main" id="{3D4FB5CD-53A7-45EE-9BEB-09334AFE2DC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006975" y="1825625"/>
            <a:ext cx="2176463" cy="4351338"/>
          </a:xfrm>
        </p:spPr>
      </p:pic>
    </p:spTree>
    <p:extLst>
      <p:ext uri="{BB962C8B-B14F-4D97-AF65-F5344CB8AC3E}">
        <p14:creationId xmlns:p14="http://schemas.microsoft.com/office/powerpoint/2010/main" val="695966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40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TotalTime>
  <Words>396</Words>
  <Application>Microsoft Office PowerPoint</Application>
  <PresentationFormat>Widescreen</PresentationFormat>
  <Paragraphs>29</Paragraphs>
  <Slides>10</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Human Computer Interaction</vt:lpstr>
      <vt:lpstr>PowerPoint Presentation</vt:lpstr>
      <vt:lpstr>Tasks</vt:lpstr>
      <vt:lpstr>Tasks</vt:lpstr>
      <vt:lpstr>Prototype Screenshots</vt:lpstr>
      <vt:lpstr>Task 1</vt:lpstr>
      <vt:lpstr>Task 2</vt:lpstr>
      <vt:lpstr>Task 3</vt:lpstr>
      <vt:lpstr>PowerPoint Presentation</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aaron.buthelo@gmail.com</dc:creator>
  <cp:lastModifiedBy>aaron.buthelo@gmail.com</cp:lastModifiedBy>
  <cp:revision>9</cp:revision>
  <dcterms:created xsi:type="dcterms:W3CDTF">2018-12-06T20:42:40Z</dcterms:created>
  <dcterms:modified xsi:type="dcterms:W3CDTF">2018-12-06T22:56:30Z</dcterms:modified>
</cp:coreProperties>
</file>